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9" r:id="rId2"/>
    <p:sldId id="257" r:id="rId3"/>
    <p:sldId id="258" r:id="rId4"/>
    <p:sldId id="260" r:id="rId5"/>
  </p:sldIdLst>
  <p:sldSz cx="12192000" cy="6858000"/>
  <p:notesSz cx="10002838" cy="688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 varScale="1">
        <p:scale>
          <a:sx n="71" d="100"/>
          <a:sy n="71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34563" cy="345286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65960" y="0"/>
            <a:ext cx="4334563" cy="345286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55D0B387-4CDF-456F-9F56-E8F255D9CC4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36528"/>
            <a:ext cx="4334563" cy="34528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65960" y="6536528"/>
            <a:ext cx="4334563" cy="345285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BFE1671D-DCB3-492B-A15A-88CD60EF52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555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0221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3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0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563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35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21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9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17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82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1340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57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B2217-FEF1-4660-B478-D901262FAE77}" type="datetimeFigureOut">
              <a:rPr kumimoji="1" lang="ja-JP" altLang="en-US" smtClean="0"/>
              <a:t>2023/9/21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BFCA9-51BD-44F1-A250-497AC4E8E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030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7213" y="224120"/>
            <a:ext cx="11004175" cy="573743"/>
          </a:xfrm>
        </p:spPr>
        <p:txBody>
          <a:bodyPr>
            <a:normAutofit fontScale="90000"/>
          </a:bodyPr>
          <a:lstStyle/>
          <a:p>
            <a:r>
              <a:rPr lang="ja-JP" altLang="en-US" sz="32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出前授業                             　　　</a:t>
            </a:r>
            <a:r>
              <a:rPr lang="en-US" altLang="ja-JP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2023</a:t>
            </a:r>
            <a:r>
              <a:rPr lang="ja-JP" altLang="en-US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年 </a:t>
            </a:r>
            <a:r>
              <a:rPr lang="en-US" altLang="ja-JP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</a:t>
            </a:r>
            <a:r>
              <a:rPr lang="ja-JP" altLang="en-US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月 </a:t>
            </a:r>
            <a:r>
              <a:rPr lang="en-US" altLang="ja-JP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21</a:t>
            </a:r>
            <a:r>
              <a:rPr lang="ja-JP" altLang="en-US" sz="32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日</a:t>
            </a:r>
            <a:endParaRPr kumimoji="1" lang="ja-JP" altLang="en-US" sz="320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2729" y="866401"/>
            <a:ext cx="11537577" cy="557025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増田 耕一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ますだ こういち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立正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大学  地球環境科学部  環境システム学科</a:t>
            </a:r>
            <a:endParaRPr lang="en-US" altLang="ja-JP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専門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気象学、とくに全地球規模の水とエネルギーの循環、歴史時代の気候</a:t>
            </a: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ウェブサイト</a:t>
            </a: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学部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http://ris-geo.jp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学科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http://rissho-es.jp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個人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http://macroscope.world.coocan.jp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きょうの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材料 　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</a:t>
            </a:r>
            <a:r>
              <a:rPr lang="en-US" altLang="ja-JP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://macroscope.world.coocan.jp/ja/edu/ris/open_campus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/ 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補足予定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</a:p>
          <a:p>
            <a:pPr marL="0" indent="0">
              <a:lnSpc>
                <a:spcPct val="130000"/>
              </a:lnSpc>
              <a:buNone/>
            </a:pP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e-mail  </a:t>
            </a:r>
            <a:r>
              <a:rPr lang="en-US" altLang="ja-JP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masudako@ris.ac.jp</a:t>
            </a: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ja-JP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1">
              <a:lnSpc>
                <a:spcPct val="130000"/>
              </a:lnSpc>
            </a:pPr>
            <a:endParaRPr kumimoji="1"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9875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7" y="78254"/>
            <a:ext cx="10515600" cy="495487"/>
          </a:xfrm>
        </p:spPr>
        <p:txBody>
          <a:bodyPr>
            <a:normAutofit fontScale="90000"/>
          </a:bodyPr>
          <a:lstStyle/>
          <a:p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</a:t>
            </a:r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環境問題とは</a:t>
            </a:r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?  (</a:t>
            </a:r>
            <a:r>
              <a:rPr lang="ja-JP" altLang="en-US" sz="32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増田</a:t>
            </a:r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の考え</a:t>
            </a:r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32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6505" y="744070"/>
            <a:ext cx="11075895" cy="57284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社会は、環境を制約条件として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環境に適応して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発達してきた。</a:t>
            </a: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人間活動は環境を改変している。</a:t>
            </a:r>
            <a:endParaRPr kumimoji="1"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人間社会に対する制約条件としての環境が改変されることが、人間社会に困難をもたらす。これが「環境問題」である。</a:t>
            </a:r>
            <a:endParaRPr kumimoji="1"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40000"/>
              </a:lnSpc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くに「産業革命」以後、人間活動は、全地球規模の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グローバルな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環境を改変している。これが世界のあちこちの人間社会に困難をもたらす。これが「地球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(global)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環境問題」である。</a:t>
            </a:r>
            <a:endParaRPr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40000"/>
              </a:lnSpc>
            </a:pPr>
            <a:r>
              <a:rPr kumimoji="1"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</a:t>
            </a:r>
            <a:r>
              <a:rPr kumimoji="1"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環境問題への対応としては、一方で、改変された環境に適応していくことが必要である。</a:t>
            </a:r>
            <a:r>
              <a:rPr kumimoji="1"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ローカルな努力も国際協力</a:t>
            </a: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</a:t>
            </a:r>
            <a:r>
              <a:rPr kumimoji="1"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必要である。</a:t>
            </a:r>
            <a:r>
              <a:rPr kumimoji="1"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ct val="140000"/>
              </a:lnSpc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他方で、環境の改変をなるべく小さくすること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地球温暖化対策の専門用語で「緩和策」という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も求められている。</a:t>
            </a:r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21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365" y="125505"/>
            <a:ext cx="11743764" cy="495487"/>
          </a:xfrm>
        </p:spPr>
        <p:txBody>
          <a:bodyPr>
            <a:normAutofit fontScale="90000"/>
          </a:bodyPr>
          <a:lstStyle/>
          <a:p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「環境」に関連する</a:t>
            </a:r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諸</a:t>
            </a:r>
            <a:r>
              <a:rPr kumimoji="1" lang="en-US" altLang="ja-JP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kumimoji="1" lang="ja-JP" altLang="en-US" sz="32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大学の学科と高校の科目とのおおまかな対応</a:t>
            </a:r>
            <a:endParaRPr kumimoji="1" lang="ja-JP" altLang="en-US" sz="32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4787" y="663390"/>
            <a:ext cx="11613777" cy="227703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人間社会にとっての環境問題を考える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社会科学系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公民など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環境問題の対策を考える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工学系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理科などの延長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、社会科学系</a:t>
            </a:r>
            <a:endParaRPr kumimoji="1" lang="en-US" altLang="ja-JP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10000"/>
              </a:lnSpc>
            </a:pPr>
            <a:r>
              <a:rPr lang="ja-JP" altLang="en-US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自然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環境のしくみと保全を考える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理学系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理科、とくに生物・地学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環境の中での人間の住みかたを考える 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(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重要な一例として</a:t>
            </a:r>
            <a:r>
              <a:rPr lang="en-US" altLang="ja-JP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地理</a:t>
            </a:r>
            <a:endParaRPr kumimoji="1" lang="ja-JP" altLang="en-US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398931" y="2958353"/>
            <a:ext cx="4800598" cy="60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立正</a:t>
            </a:r>
            <a:r>
              <a:rPr lang="ja-JP" altLang="en-US" sz="28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大学 地球環境科学部</a:t>
            </a:r>
            <a:endParaRPr lang="ja-JP" altLang="en-US" sz="2800" u="sng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0646" y="3567951"/>
            <a:ext cx="11443448" cy="21784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ja-JP" altLang="en-US" sz="26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地理学科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地理、地学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とくに地形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ja-JP" altLang="en-US" sz="2600" u="sng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環境システム</a:t>
            </a:r>
            <a:r>
              <a:rPr lang="ja-JP" altLang="en-US" sz="26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学科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地学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気象、水循環、地質など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生物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生態、系統・進化、手段として分子生物も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       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情報 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環境を知る手段として</a:t>
            </a:r>
            <a:r>
              <a:rPr lang="en-US" altLang="ja-JP" sz="26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lang="en-US" altLang="ja-JP" sz="26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5128" y="5746377"/>
            <a:ext cx="111107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環境システム学科では 基礎 </a:t>
            </a:r>
            <a:r>
              <a:rPr kumimoji="1"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{</a:t>
            </a:r>
            <a:r>
              <a:rPr kumimoji="1"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数学</a:t>
            </a:r>
            <a:r>
              <a:rPr kumimoji="1"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 </a:t>
            </a:r>
            <a:r>
              <a:rPr kumimoji="1"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物理学</a:t>
            </a:r>
            <a:r>
              <a:rPr kumimoji="1"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 </a:t>
            </a:r>
            <a:r>
              <a:rPr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化学</a:t>
            </a:r>
            <a:r>
              <a:rPr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 </a:t>
            </a:r>
            <a:r>
              <a:rPr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生物学</a:t>
            </a:r>
            <a:r>
              <a:rPr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, </a:t>
            </a:r>
            <a:r>
              <a:rPr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地学</a:t>
            </a:r>
            <a:r>
              <a:rPr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} </a:t>
            </a:r>
            <a:r>
              <a:rPr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が必修。</a:t>
            </a:r>
            <a:endParaRPr lang="en-US" altLang="ja-JP" sz="24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高校で学んでいなくてもよいが、大学</a:t>
            </a:r>
            <a:r>
              <a:rPr kumimoji="1" lang="en-US" altLang="ja-JP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4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年生のあいだに集中的に学んでほしい。</a:t>
            </a:r>
            <a:endParaRPr kumimoji="1" lang="ja-JP" altLang="en-US" sz="24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134205" y="2949388"/>
            <a:ext cx="50577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所属</a:t>
            </a:r>
            <a:r>
              <a:rPr kumimoji="1" lang="ja-JP" altLang="en-US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組織の公式</a:t>
            </a:r>
            <a:r>
              <a:rPr lang="ja-JP" altLang="en-US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記述はたぶんないので</a:t>
            </a:r>
            <a:endParaRPr lang="en-US" altLang="ja-JP" sz="2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増田の</a:t>
            </a:r>
            <a:r>
              <a:rPr lang="ja-JP" altLang="en-US" sz="200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考え</a:t>
            </a:r>
            <a:r>
              <a:rPr lang="ja-JP" altLang="en-US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による記述をしております。</a:t>
            </a:r>
            <a:r>
              <a:rPr lang="en-US" altLang="ja-JP" sz="2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</a:t>
            </a:r>
            <a:endParaRPr kumimoji="1" lang="ja-JP" altLang="en-US" sz="2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667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798" y="104402"/>
            <a:ext cx="10470777" cy="618882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kumimoji="1" lang="ja-JP" altLang="en-US" sz="51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地球の気候が変化するしくみ  </a:t>
            </a:r>
            <a:r>
              <a:rPr kumimoji="1" lang="en-US" altLang="ja-JP" sz="51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-- </a:t>
            </a:r>
            <a:r>
              <a:rPr kumimoji="1" lang="ja-JP" altLang="en-US" sz="5100" u="sng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氷河時代と地球温暖化</a:t>
            </a:r>
          </a:p>
          <a:p>
            <a:pPr>
              <a:lnSpc>
                <a:spcPct val="130000"/>
              </a:lnSpc>
            </a:pPr>
            <a:r>
              <a:rPr kumimoji="1"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地球の歴史のなかで、大陸規模の氷河の拡大・縮小があった。</a:t>
            </a:r>
            <a:endParaRPr kumimoji="1"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30000"/>
              </a:lnSpc>
            </a:pPr>
            <a:r>
              <a:rPr kumimoji="1"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エネルギー保存の法則 にもとづく 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エネルギー収支 の考え</a:t>
            </a:r>
            <a:r>
              <a:rPr kumimoji="1"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が有効。</a:t>
            </a:r>
            <a:endParaRPr kumimoji="1"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地球のエネルギー収入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=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太陽放射を吸収。支出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=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赤外線を宇宙空間に射出。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収入を変化させるものの代表例 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太陽からくる放射の変化、雪氷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支出を変化させるものの代表例 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... 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二酸化炭素などの「温室効果物質」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二酸化炭素が多いと、成層圏の気温は低い。対流圏・地表の気温は高い。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それを明確にしたのは、真鍋 淑郎 博士の </a:t>
            </a:r>
            <a:r>
              <a:rPr lang="en-US" altLang="ja-JP" sz="400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1960-70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年代 の研究。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温暖化が進むと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雨は短時間・ローカルに集中する傾向がある。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雨がふえるところ以外の陸上の土壌や河川は乾燥化するだろう。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lvl="2">
              <a:lnSpc>
                <a:spcPct val="130000"/>
              </a:lnSpc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陸上の雪氷 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(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氷河など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) </a:t>
            </a: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が減り、海水準が上がる。</a:t>
            </a:r>
            <a:endParaRPr lang="en-US" altLang="ja-JP" sz="400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ja-JP" altLang="en-US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材料置き場 </a:t>
            </a:r>
            <a:r>
              <a:rPr lang="en-US" altLang="ja-JP" sz="400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http://macroscope.world.coocan.jp/ja/edu/ris/open_campus/</a:t>
            </a:r>
            <a:endParaRPr lang="en-US" altLang="ja-JP" sz="400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249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641</Words>
  <Application>Microsoft Office PowerPoint</Application>
  <PresentationFormat>ワイド画面</PresentationFormat>
  <Paragraphs>45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Arial Unicode MS</vt:lpstr>
      <vt:lpstr>BIZ UDゴシック</vt:lpstr>
      <vt:lpstr>ＭＳ Ｐゴシック</vt:lpstr>
      <vt:lpstr>Arial</vt:lpstr>
      <vt:lpstr>Calibri</vt:lpstr>
      <vt:lpstr>Calibri Light</vt:lpstr>
      <vt:lpstr>Office テーマ</vt:lpstr>
      <vt:lpstr>出前授業                             　　　2023年 9月 21日</vt:lpstr>
      <vt:lpstr>(地球) 環境問題とは?  (増田の考え)</vt:lpstr>
      <vt:lpstr>「環境」に関連する(諸)大学の学科と高校の科目とのおおまかな対応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MASUDA Kooiti</dc:creator>
  <cp:lastModifiedBy>MASUDA Kooiti</cp:lastModifiedBy>
  <cp:revision>18</cp:revision>
  <cp:lastPrinted>2023-09-20T10:31:45Z</cp:lastPrinted>
  <dcterms:created xsi:type="dcterms:W3CDTF">2023-09-20T01:51:50Z</dcterms:created>
  <dcterms:modified xsi:type="dcterms:W3CDTF">2023-09-20T23:42:14Z</dcterms:modified>
</cp:coreProperties>
</file>